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89A550-6DE2-401E-907F-2213F3D64C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86EAF05-78DC-41A8-9CC5-906B8C55F6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83A0D25-B4BD-4C06-9180-43208476A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B7BA-2961-4293-8488-4AB32C848565}" type="datetimeFigureOut">
              <a:rPr lang="nl-NL" smtClean="0"/>
              <a:t>4-3-2024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3F982AD-7966-4F5C-B2E5-92756275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88B29A3-9453-4E1D-8A81-FCF4A7488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3405E-DF1C-46FB-B707-EFD9C39EA5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5012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6416C0-2752-4E06-B70C-597F8AFCA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83476C8-0C79-4F5A-BB15-952A2F1CA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20B03E3-2B1A-4C81-9B78-E870C4A06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B7BA-2961-4293-8488-4AB32C848565}" type="datetimeFigureOut">
              <a:rPr lang="nl-NL" smtClean="0"/>
              <a:t>4-3-2024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9779040-D4C0-4C7F-AF02-320E67AF7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17FDD71-61FF-496F-A062-1531039E6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3405E-DF1C-46FB-B707-EFD9C39EA5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899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21DEF5-3453-49BA-A9A3-4C25409E9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7178F40-CA85-42F5-8623-3752F61B86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0A427FD-29E9-4D0E-BDEA-CB0B4A3C8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B7BA-2961-4293-8488-4AB32C848565}" type="datetimeFigureOut">
              <a:rPr lang="nl-NL" smtClean="0"/>
              <a:t>4-3-2024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A9E4FD4-B23E-464D-B994-FCAB84E8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FD084BF-2C56-4620-8532-52A699DC4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3405E-DF1C-46FB-B707-EFD9C39EA5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9928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3CCB34-95E2-4BF8-9492-352378449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83C0E18-E273-4217-BAA3-546A48B74A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8D3DA83-F0A3-480B-B9EA-D730199239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A373EEC-D737-4884-9293-DF21D828E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B7BA-2961-4293-8488-4AB32C848565}" type="datetimeFigureOut">
              <a:rPr lang="nl-NL" smtClean="0"/>
              <a:t>4-3-2024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A417371-2F58-4EB5-ACDC-AEEC065CC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56B6CD7-29E6-4765-9D4A-50D016928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3405E-DF1C-46FB-B707-EFD9C39EA5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1936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5D138A-53A9-4825-9687-C3520B99D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C386FB6-A76D-4557-AB55-92381DD856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C7C249A-3EDE-4EE3-93BC-D2BE1B42F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B07C04D1-8FF2-4371-93AD-CC679E4481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DA94A01-6DBB-4A05-A936-8965C853ED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53D66C83-378F-4CC2-AA32-E56187E68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B7BA-2961-4293-8488-4AB32C848565}" type="datetimeFigureOut">
              <a:rPr lang="nl-NL" smtClean="0"/>
              <a:t>4-3-2024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3B28AB4-262C-41A8-9B24-A8CD04BFC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1B3785F7-99ED-4672-B3B1-0DEB8633A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3405E-DF1C-46FB-B707-EFD9C39EA5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3867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8C050A-B304-40B7-97A9-92E89461A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FB5A6087-C593-4C2D-A2EE-0217351F7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B7BA-2961-4293-8488-4AB32C848565}" type="datetimeFigureOut">
              <a:rPr lang="nl-NL" smtClean="0"/>
              <a:t>4-3-2024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AAA2ECE-86F0-4F9E-B28E-8D1A62216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215273C-DE1F-4065-8E3F-ACFDF2DA7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3405E-DF1C-46FB-B707-EFD9C39EA5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4557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25DDE7F0-D73F-4321-AC83-C449C852F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B7BA-2961-4293-8488-4AB32C848565}" type="datetimeFigureOut">
              <a:rPr lang="nl-NL" smtClean="0"/>
              <a:t>4-3-2024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B2B23EC-FD74-46FF-8DC8-7E85A5E15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FB6AA4F-D25F-4B32-BAE2-D4CA6BBE6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3405E-DF1C-46FB-B707-EFD9C39EA5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930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B57008-DAE7-4AFE-BE81-B4C1D3DF4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1B31C19-4225-4CFA-AF9F-8FB3AC14F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37911BA-D666-4DEC-AC91-D6A371064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267A71B-8872-4B63-84AD-B96B4046D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B7BA-2961-4293-8488-4AB32C848565}" type="datetimeFigureOut">
              <a:rPr lang="nl-NL" smtClean="0"/>
              <a:t>4-3-2024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809A733-2605-4B73-9191-F27A21B79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68024C4-2519-4642-A4EC-B2C521F82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3405E-DF1C-46FB-B707-EFD9C39EA5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4255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D32DB1-FD30-489B-8631-ACB7E8837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A3A8BED-2385-47B2-9544-B20B449E53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6D9E083-F9DA-4D0E-831B-A5B7A2CBA2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73C416F-C471-474A-A97F-7093C6B46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B7BA-2961-4293-8488-4AB32C848565}" type="datetimeFigureOut">
              <a:rPr lang="nl-NL" smtClean="0"/>
              <a:t>4-3-2024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F2FCCBF-BB6C-436D-9AAF-4E61FB17D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6030DFD-6BBB-40E9-9DAD-406DAB295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3405E-DF1C-46FB-B707-EFD9C39EA5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3004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B077D6-E240-4E40-BE08-A6CC8B6C4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7806D80-671D-4875-AB6D-AE87E4AEDA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0DE2290-F2C7-4A6F-9CD3-B92A7DB46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B7BA-2961-4293-8488-4AB32C848565}" type="datetimeFigureOut">
              <a:rPr lang="nl-NL" smtClean="0"/>
              <a:t>4-3-2024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8D24376-A76C-4F90-8943-194BECF87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BFCF9AC-6FFD-45AD-9BDB-68466B5F3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3405E-DF1C-46FB-B707-EFD9C39EA5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7540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D265C1CC-3F07-4ABB-8D10-09DE1C8125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7D8E7C7-AAD5-44C6-B3A0-22D0156E80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C1048A4-D3C2-454E-941B-5953A239B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B7BA-2961-4293-8488-4AB32C848565}" type="datetimeFigureOut">
              <a:rPr lang="nl-NL" smtClean="0"/>
              <a:t>4-3-2024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EE1F83E-8C62-406F-BE17-D74827E97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B0001F7-C406-4E04-B5DB-3E93C5A11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3405E-DF1C-46FB-B707-EFD9C39EA5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4952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EE665820-674E-4566-BE6F-8B8DC7DE2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D3E1D04-7045-491B-BD9B-07456CC5E1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DD0709F-0864-4D85-8F3F-6046670FD3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3B7BA-2961-4293-8488-4AB32C848565}" type="datetimeFigureOut">
              <a:rPr lang="nl-NL" smtClean="0"/>
              <a:t>4-3-2024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51AD7B4-39E9-4743-917B-190B6C539A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E2D98A-64D7-4105-AABC-7B89281843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3405E-DF1C-46FB-B707-EFD9C39EA5B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308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www.jeroenboschziekenhuis.nl/afdelingen/cardiologie/hart-vaatcafe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F635C7-D737-4919-869C-81BAFF7480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143" y="298073"/>
            <a:ext cx="10014857" cy="1829307"/>
          </a:xfrm>
        </p:spPr>
        <p:txBody>
          <a:bodyPr>
            <a:normAutofit/>
          </a:bodyPr>
          <a:lstStyle/>
          <a:p>
            <a:pPr algn="l"/>
            <a:r>
              <a:rPr lang="nl-NL" sz="7300" b="1" dirty="0">
                <a:solidFill>
                  <a:srgbClr val="C00000"/>
                </a:solidFill>
              </a:rPr>
              <a:t>Hart- en Vaatcafé </a:t>
            </a:r>
            <a:br>
              <a:rPr lang="nl-NL" b="1" dirty="0">
                <a:solidFill>
                  <a:srgbClr val="C00000"/>
                </a:solidFill>
              </a:rPr>
            </a:br>
            <a:r>
              <a:rPr lang="nl-NL" sz="4800" b="1" dirty="0">
                <a:solidFill>
                  <a:srgbClr val="C00000"/>
                </a:solidFill>
              </a:rPr>
              <a:t>Jeroen Bosch Ziekenhuis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162FD84-FBF0-4FE8-AB24-78B961AB3C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143" y="2563446"/>
            <a:ext cx="10014857" cy="386080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nl-NL" sz="11200" b="1" dirty="0"/>
              <a:t>Voor wie?</a:t>
            </a:r>
            <a:r>
              <a:rPr lang="nl-NL" sz="11200" dirty="0"/>
              <a:t> Voor hartpatiënten in de regio van het JBZ</a:t>
            </a:r>
          </a:p>
          <a:p>
            <a:pPr algn="l"/>
            <a:endParaRPr lang="nl-NL" sz="11200" b="1" dirty="0"/>
          </a:p>
          <a:p>
            <a:pPr algn="l"/>
            <a:r>
              <a:rPr lang="nl-NL" sz="11200" b="1" dirty="0"/>
              <a:t>Waar?</a:t>
            </a:r>
            <a:r>
              <a:rPr lang="nl-NL" sz="11200" dirty="0"/>
              <a:t> Auditorium Jeroen Bosch Ziekenhuis</a:t>
            </a:r>
          </a:p>
          <a:p>
            <a:pPr algn="l"/>
            <a:endParaRPr lang="nl-NL" sz="11200" b="1" dirty="0"/>
          </a:p>
          <a:p>
            <a:pPr algn="l"/>
            <a:r>
              <a:rPr lang="nl-NL" sz="11200" b="1" dirty="0"/>
              <a:t>Wanneer?</a:t>
            </a:r>
            <a:r>
              <a:rPr lang="nl-NL" sz="11200" dirty="0"/>
              <a:t> Dinsdag 23 april van 19.00 uur tot 20.30 uur</a:t>
            </a:r>
          </a:p>
          <a:p>
            <a:pPr algn="l"/>
            <a:r>
              <a:rPr lang="nl-NL" sz="11200" dirty="0"/>
              <a:t> </a:t>
            </a:r>
          </a:p>
          <a:p>
            <a:pPr algn="l"/>
            <a:r>
              <a:rPr lang="nl-NL" sz="11200" i="1" dirty="0"/>
              <a:t>Deelname is gratis en aanmelden kan via  </a:t>
            </a:r>
          </a:p>
          <a:p>
            <a:pPr algn="l"/>
            <a:r>
              <a:rPr lang="nl-NL" sz="11200" i="1" u="sng" dirty="0">
                <a:hlinkClick r:id="rId2"/>
              </a:rPr>
              <a:t>https://www.jeroenboschziekenhuis.nl/afdelingen/cardiologie/hart-vaatcafe</a:t>
            </a:r>
            <a:r>
              <a:rPr lang="nl-NL" sz="11200" i="1" dirty="0"/>
              <a:t> </a:t>
            </a:r>
            <a:endParaRPr lang="nl-NL" sz="11200" dirty="0"/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5C0B8AD-D0B5-47AE-A70C-B2EA8ECB92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116" y="1114490"/>
            <a:ext cx="3470030" cy="231451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88CBF091-B6C6-4980-9FC1-FC39A5CA25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235" y="313413"/>
            <a:ext cx="3191791" cy="80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87334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58</Words>
  <Application>Microsoft Office PowerPoint</Application>
  <PresentationFormat>Breedbeeld</PresentationFormat>
  <Paragraphs>9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Hart- en Vaatcafé  Jeroen Bosch Ziekenhuis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Hart- en Vaatcafé  Jeroen Bosch Ziekenhuis</dc:title>
  <dc:creator>Steenbakkers, Colette</dc:creator>
  <cp:lastModifiedBy>Steenbakkers, Colette</cp:lastModifiedBy>
  <cp:revision>5</cp:revision>
  <dcterms:created xsi:type="dcterms:W3CDTF">2024-03-04T09:38:55Z</dcterms:created>
  <dcterms:modified xsi:type="dcterms:W3CDTF">2024-03-04T12:58:30Z</dcterms:modified>
</cp:coreProperties>
</file>